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0" r:id="rId1"/>
  </p:sldMasterIdLst>
  <p:notesMasterIdLst>
    <p:notesMasterId r:id="rId16"/>
  </p:notesMasterIdLst>
  <p:handoutMasterIdLst>
    <p:handoutMasterId r:id="rId17"/>
  </p:handoutMasterIdLst>
  <p:sldIdLst>
    <p:sldId id="271" r:id="rId2"/>
    <p:sldId id="264" r:id="rId3"/>
    <p:sldId id="257" r:id="rId4"/>
    <p:sldId id="265" r:id="rId5"/>
    <p:sldId id="258" r:id="rId6"/>
    <p:sldId id="266" r:id="rId7"/>
    <p:sldId id="274" r:id="rId8"/>
    <p:sldId id="275" r:id="rId9"/>
    <p:sldId id="276" r:id="rId10"/>
    <p:sldId id="267" r:id="rId11"/>
    <p:sldId id="277" r:id="rId12"/>
    <p:sldId id="262" r:id="rId13"/>
    <p:sldId id="268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60" d="100"/>
          <a:sy n="160" d="100"/>
        </p:scale>
        <p:origin x="1104" y="-27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6C039A3-F688-451E-999C-25B1C2203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25FEDA-0536-4D09-BDF0-80F36E3CE1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D2EC-A96F-4245-8A8B-62FB2628FD0E}" type="datetimeFigureOut">
              <a:rPr lang="zh-TW" altLang="en-US" smtClean="0"/>
              <a:t>2021-11-05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B202C9-92CA-44CC-B8DD-C27AAA97C3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F4375-966F-4DED-9267-2F40CF812A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6DFF9-15EE-4605-9538-83C6458DD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960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4230-6950-4651-87AF-DA9091757B2C}" type="datetimeFigureOut">
              <a:rPr lang="zh-TW" altLang="en-US" smtClean="0"/>
              <a:t>2021-11-05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FDDC2-66B8-4871-B37E-F717B5EC08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20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" indent="0">
              <a:buNone/>
              <a:defRPr sz="2400"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29CF-B452-4697-B412-1FB117140394}" type="datetime1">
              <a:rPr lang="en-US" altLang="zh-TW" smtClean="0"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1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BF67075-1A7C-42E8-B9C0-FD303942B987}" type="datetime1">
              <a:rPr lang="en-US" altLang="zh-TW" smtClean="0"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4991" y="6222702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accent1"/>
                </a:solidFill>
                <a:latin typeface="Arial Rounded MT Bold" panose="020F07040305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31BF3-811F-4664-94BA-466CC236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99" y="3136037"/>
            <a:ext cx="11727402" cy="135636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宗教點日記 </a:t>
            </a:r>
            <a:r>
              <a:rPr lang="en-US" altLang="zh-TW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Line Chatbot </a:t>
            </a:r>
            <a:r>
              <a:rPr lang="zh-TW" altLang="en-US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開發</a:t>
            </a:r>
          </a:p>
        </p:txBody>
      </p:sp>
      <p:pic>
        <p:nvPicPr>
          <p:cNvPr id="1028" name="Picture 4" descr="「line」的圖片搜尋結果">
            <a:extLst>
              <a:ext uri="{FF2B5EF4-FFF2-40B4-BE49-F238E27FC236}">
                <a16:creationId xmlns:a16="http://schemas.microsoft.com/office/drawing/2014/main" id="{4E4BAE3D-4EBF-47F5-B896-D6C3AFDC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110" y="831689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D57674EB-AF65-4F85-9D97-A4FCEEEA55FB}"/>
              </a:ext>
            </a:extLst>
          </p:cNvPr>
          <p:cNvSpPr txBox="1">
            <a:spLocks/>
          </p:cNvSpPr>
          <p:nvPr/>
        </p:nvSpPr>
        <p:spPr>
          <a:xfrm>
            <a:off x="1158240" y="4669951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28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2020 – 03 – 10</a:t>
            </a:r>
            <a:endParaRPr lang="zh-TW" altLang="en-US" sz="28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63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  </a:t>
            </a:r>
            <a:r>
              <a:rPr lang="zh-TW" altLang="en-US" dirty="0"/>
              <a:t>腳本撰寫</a:t>
            </a:r>
            <a:endParaRPr lang="en-US" altLang="zh-TW" dirty="0"/>
          </a:p>
          <a:p>
            <a:r>
              <a:rPr lang="zh-TW" altLang="en-US" dirty="0"/>
              <a:t>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55ECDF-E8E1-4B33-9545-128095C2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0E6FE4-AEB0-4986-8693-57D13487DCF1}"/>
              </a:ext>
            </a:extLst>
          </p:cNvPr>
          <p:cNvSpPr/>
          <p:nvPr/>
        </p:nvSpPr>
        <p:spPr>
          <a:xfrm>
            <a:off x="3045040" y="3767558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使用者轉傳一則訊息</a:t>
            </a: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8ADF13ED-7530-4B6B-B1FE-2DACED83CAC3}"/>
              </a:ext>
            </a:extLst>
          </p:cNvPr>
          <p:cNvSpPr/>
          <p:nvPr/>
        </p:nvSpPr>
        <p:spPr>
          <a:xfrm>
            <a:off x="4685189" y="3061783"/>
            <a:ext cx="346229" cy="2281562"/>
          </a:xfrm>
          <a:prstGeom prst="leftBrace">
            <a:avLst>
              <a:gd name="adj1" fmla="val 5705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0CFC41-9D2E-497D-A165-81A31BC0C54C}"/>
              </a:ext>
            </a:extLst>
          </p:cNvPr>
          <p:cNvSpPr/>
          <p:nvPr/>
        </p:nvSpPr>
        <p:spPr>
          <a:xfrm>
            <a:off x="5268894" y="2626777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文字訊息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889E79-F8EC-4B0E-8CED-0DE093817E8D}"/>
              </a:ext>
            </a:extLst>
          </p:cNvPr>
          <p:cNvSpPr/>
          <p:nvPr/>
        </p:nvSpPr>
        <p:spPr>
          <a:xfrm>
            <a:off x="5268893" y="4908339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圖片訊息</a:t>
            </a: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5D5C9C33-9DA1-4F5A-B2B7-545ED3BE5266}"/>
              </a:ext>
            </a:extLst>
          </p:cNvPr>
          <p:cNvSpPr/>
          <p:nvPr/>
        </p:nvSpPr>
        <p:spPr>
          <a:xfrm>
            <a:off x="6909043" y="2183264"/>
            <a:ext cx="346229" cy="1679603"/>
          </a:xfrm>
          <a:prstGeom prst="leftBrace">
            <a:avLst>
              <a:gd name="adj1" fmla="val 92948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F9095D-3A2A-46AD-8F0A-3748A3CB439E}"/>
              </a:ext>
            </a:extLst>
          </p:cNvPr>
          <p:cNvSpPr/>
          <p:nvPr/>
        </p:nvSpPr>
        <p:spPr>
          <a:xfrm>
            <a:off x="7492748" y="1864777"/>
            <a:ext cx="1402673" cy="8700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其他提問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761C72-9772-44E3-BA18-E523F8F65FA4}"/>
              </a:ext>
            </a:extLst>
          </p:cNvPr>
          <p:cNvSpPr/>
          <p:nvPr/>
        </p:nvSpPr>
        <p:spPr>
          <a:xfrm>
            <a:off x="7484327" y="3332552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訊息登錄</a:t>
            </a:r>
          </a:p>
        </p:txBody>
      </p:sp>
    </p:spTree>
    <p:extLst>
      <p:ext uri="{BB962C8B-B14F-4D97-AF65-F5344CB8AC3E}">
        <p14:creationId xmlns:p14="http://schemas.microsoft.com/office/powerpoint/2010/main" val="372346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  </a:t>
            </a:r>
            <a:r>
              <a:rPr lang="zh-TW" altLang="en-US" dirty="0"/>
              <a:t>腳本撰寫</a:t>
            </a:r>
            <a:endParaRPr lang="en-US" altLang="zh-TW" dirty="0"/>
          </a:p>
          <a:p>
            <a:r>
              <a:rPr lang="zh-TW" altLang="en-US" dirty="0"/>
              <a:t>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55ECDF-E8E1-4B33-9545-128095C2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902942-03E9-4E06-A5DB-9BF19CDFA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0" t="14498" r="18956" b="42784"/>
          <a:stretch/>
        </p:blipFill>
        <p:spPr>
          <a:xfrm>
            <a:off x="3613212" y="2092662"/>
            <a:ext cx="6773661" cy="390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altLang="zh-TW" dirty="0"/>
              <a:t>3</a:t>
            </a:r>
            <a:r>
              <a:rPr lang="zh-TW" altLang="en-US" dirty="0"/>
              <a:t>  </a:t>
            </a:r>
            <a:r>
              <a:rPr lang="en-US" altLang="zh-TW" dirty="0"/>
              <a:t>webhook </a:t>
            </a:r>
            <a:r>
              <a:rPr lang="zh-TW" altLang="en-US" dirty="0"/>
              <a:t>串接</a:t>
            </a:r>
            <a:endParaRPr lang="en-US" altLang="zh-TW" dirty="0"/>
          </a:p>
          <a:p>
            <a:pPr marL="45720" indent="0">
              <a:buNone/>
            </a:pPr>
            <a:endParaRPr lang="en-US" altLang="zh-TW" dirty="0"/>
          </a:p>
          <a:p>
            <a:pPr marL="45720" indent="0">
              <a:buNone/>
            </a:pPr>
            <a:endParaRPr lang="en-US" altLang="zh-TW" dirty="0"/>
          </a:p>
          <a:p>
            <a:pPr marL="45720" indent="0">
              <a:buNone/>
            </a:pP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C37A74-81C3-4A94-A302-78A9D5DF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10" descr="「ngrok」的圖片搜尋結果">
            <a:extLst>
              <a:ext uri="{FF2B5EF4-FFF2-40B4-BE49-F238E27FC236}">
                <a16:creationId xmlns:a16="http://schemas.microsoft.com/office/drawing/2014/main" id="{8F213AA2-1704-408D-B6DF-A27BEF8D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74" y="3466497"/>
            <a:ext cx="2315754" cy="11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10A594-B7CB-45C6-A017-BE3E2BF10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 t="12816" r="88130" b="82394"/>
          <a:stretch/>
        </p:blipFill>
        <p:spPr>
          <a:xfrm>
            <a:off x="1507552" y="3693111"/>
            <a:ext cx="2993019" cy="776467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48636163-B548-4441-9130-C651CC625C45}"/>
              </a:ext>
            </a:extLst>
          </p:cNvPr>
          <p:cNvSpPr/>
          <p:nvPr/>
        </p:nvSpPr>
        <p:spPr>
          <a:xfrm>
            <a:off x="5022661" y="3907899"/>
            <a:ext cx="2666670" cy="186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DB4372E-3452-459D-B266-D0B13DEEA3AE}"/>
              </a:ext>
            </a:extLst>
          </p:cNvPr>
          <p:cNvSpPr/>
          <p:nvPr/>
        </p:nvSpPr>
        <p:spPr>
          <a:xfrm rot="10800000">
            <a:off x="5022660" y="4147870"/>
            <a:ext cx="2666671" cy="186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07F6DCD-E604-4CC9-9C00-0B8D784945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8131" t="39712" r="74163" b="56504"/>
          <a:stretch/>
        </p:blipFill>
        <p:spPr>
          <a:xfrm>
            <a:off x="4402733" y="3176665"/>
            <a:ext cx="1518155" cy="41928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941D2C3-EA9C-49D0-979A-9D308B6C86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350" t="67702" r="72330" b="27768"/>
          <a:stretch/>
        </p:blipFill>
        <p:spPr>
          <a:xfrm>
            <a:off x="6142047" y="3176665"/>
            <a:ext cx="1619385" cy="44280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AFC4691-59E7-4A0B-AF03-BBB827A075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8349" t="59677" r="67350" b="35153"/>
          <a:stretch/>
        </p:blipFill>
        <p:spPr>
          <a:xfrm>
            <a:off x="5065148" y="2613165"/>
            <a:ext cx="2061704" cy="4192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9A0F974-5466-412C-9425-B56FE12ED2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8204" t="52777" r="57830" b="26861"/>
          <a:stretch/>
        </p:blipFill>
        <p:spPr>
          <a:xfrm>
            <a:off x="4618436" y="4699583"/>
            <a:ext cx="2921998" cy="139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4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待處理任務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  </a:t>
            </a:r>
            <a:r>
              <a:rPr lang="zh-TW" altLang="en-US" dirty="0"/>
              <a:t>填答者身分甄別：於腳本中蒐取 </a:t>
            </a:r>
            <a:r>
              <a:rPr lang="en-US" altLang="zh-TW" dirty="0"/>
              <a:t>cookies</a:t>
            </a:r>
          </a:p>
          <a:p>
            <a:r>
              <a:rPr lang="en-US" altLang="zh-TW" dirty="0"/>
              <a:t>2  </a:t>
            </a:r>
            <a:r>
              <a:rPr lang="zh-TW" altLang="en-US" dirty="0"/>
              <a:t>資料庫設計</a:t>
            </a:r>
            <a:endParaRPr lang="en-US" altLang="zh-TW" dirty="0"/>
          </a:p>
          <a:p>
            <a:r>
              <a:rPr lang="zh-TW" altLang="en-US" dirty="0"/>
              <a:t>　－資料庫創建、資料型態、匯出格式</a:t>
            </a:r>
            <a:r>
              <a:rPr lang="en-US" altLang="zh-TW" dirty="0"/>
              <a:t> …</a:t>
            </a:r>
          </a:p>
          <a:p>
            <a:r>
              <a:rPr lang="en-US" altLang="zh-TW" dirty="0"/>
              <a:t>3  </a:t>
            </a:r>
            <a:r>
              <a:rPr lang="zh-TW" altLang="en-US" dirty="0"/>
              <a:t>上線佈署</a:t>
            </a:r>
            <a:endParaRPr lang="en-US" altLang="zh-TW" dirty="0"/>
          </a:p>
          <a:p>
            <a:r>
              <a:rPr lang="zh-TW" altLang="en-US" dirty="0"/>
              <a:t>　－</a:t>
            </a:r>
            <a:r>
              <a:rPr lang="en-US" altLang="zh-TW" dirty="0"/>
              <a:t>Line </a:t>
            </a:r>
            <a:r>
              <a:rPr lang="zh-TW" altLang="en-US" dirty="0"/>
              <a:t>推播方案</a:t>
            </a:r>
            <a:endParaRPr lang="en-US" altLang="zh-TW" dirty="0"/>
          </a:p>
          <a:p>
            <a:r>
              <a:rPr lang="zh-TW" altLang="en-US" dirty="0"/>
              <a:t>　－</a:t>
            </a:r>
            <a:r>
              <a:rPr lang="en-US" altLang="zh-TW" dirty="0" err="1"/>
              <a:t>ngrok</a:t>
            </a:r>
            <a:r>
              <a:rPr lang="en-US" altLang="zh-TW" dirty="0"/>
              <a:t> </a:t>
            </a:r>
            <a:r>
              <a:rPr lang="zh-TW" altLang="en-US" dirty="0"/>
              <a:t>限制、主機雲端化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90BFCC-6E05-4182-844A-9A9A5DB5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「line」的圖片搜尋結果">
            <a:extLst>
              <a:ext uri="{FF2B5EF4-FFF2-40B4-BE49-F238E27FC236}">
                <a16:creationId xmlns:a16="http://schemas.microsoft.com/office/drawing/2014/main" id="{1AF14A9E-FE4A-4FEA-913C-ECE532DB5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t="47793" r="54349" b="1369"/>
          <a:stretch/>
        </p:blipFill>
        <p:spPr bwMode="auto">
          <a:xfrm>
            <a:off x="7912928" y="2903738"/>
            <a:ext cx="3102943" cy="234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84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31BF3-811F-4664-94BA-466CC236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99" y="3136037"/>
            <a:ext cx="11727402" cy="135636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THANK YOU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!</a:t>
            </a:r>
            <a:endParaRPr lang="zh-TW" altLang="en-US" dirty="0">
              <a:solidFill>
                <a:schemeClr val="bg1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「line」的圖片搜尋結果">
            <a:extLst>
              <a:ext uri="{FF2B5EF4-FFF2-40B4-BE49-F238E27FC236}">
                <a16:creationId xmlns:a16="http://schemas.microsoft.com/office/drawing/2014/main" id="{4E4BAE3D-4EBF-47F5-B896-D6C3AFDC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110" y="831689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D57674EB-AF65-4F85-9D97-A4FCEEEA55FB}"/>
              </a:ext>
            </a:extLst>
          </p:cNvPr>
          <p:cNvSpPr txBox="1">
            <a:spLocks/>
          </p:cNvSpPr>
          <p:nvPr/>
        </p:nvSpPr>
        <p:spPr>
          <a:xfrm>
            <a:off x="1158240" y="4669951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28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2020 – 03 – 10</a:t>
            </a:r>
            <a:endParaRPr lang="zh-TW" altLang="en-US" sz="28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54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Rounded MT Bold" panose="020F0704030504030204" pitchFamily="34" charset="0"/>
              </a:rPr>
              <a:t>Outline</a:t>
            </a:r>
            <a:endParaRPr lang="zh-TW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1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 開發需求與目標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2  Line Chatbot </a:t>
            </a:r>
            <a:r>
              <a:rPr lang="zh-TW" altLang="en-US" dirty="0"/>
              <a:t>設計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邏輯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3 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功能實現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　－註冊創建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                     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－腳本撰寫　　　　         －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webhook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串接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b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4 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待處理任務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4034F4-2CE8-4D10-B721-78FBE401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1CF537-CA67-4C37-9496-D2EB2E442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" t="12816" r="88130" b="82394"/>
          <a:stretch/>
        </p:blipFill>
        <p:spPr>
          <a:xfrm>
            <a:off x="1853781" y="4076700"/>
            <a:ext cx="2114537" cy="5485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4E90E7-CB1C-428E-9C14-A00C5CC17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" t="12427" r="88349" b="82007"/>
          <a:stretch/>
        </p:blipFill>
        <p:spPr>
          <a:xfrm>
            <a:off x="1853780" y="4716706"/>
            <a:ext cx="2114537" cy="548565"/>
          </a:xfrm>
          <a:prstGeom prst="rect">
            <a:avLst/>
          </a:prstGeom>
        </p:spPr>
      </p:pic>
      <p:pic>
        <p:nvPicPr>
          <p:cNvPr id="2056" name="Picture 8" descr="「python」的圖片搜尋結果">
            <a:extLst>
              <a:ext uri="{FF2B5EF4-FFF2-40B4-BE49-F238E27FC236}">
                <a16:creationId xmlns:a16="http://schemas.microsoft.com/office/drawing/2014/main" id="{23C96963-A808-468E-8F85-8B0374835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t="36400" r="24554" b="29915"/>
          <a:stretch/>
        </p:blipFill>
        <p:spPr bwMode="auto">
          <a:xfrm>
            <a:off x="4762857" y="4139101"/>
            <a:ext cx="2666286" cy="112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ngrok」的圖片搜尋結果">
            <a:extLst>
              <a:ext uri="{FF2B5EF4-FFF2-40B4-BE49-F238E27FC236}">
                <a16:creationId xmlns:a16="http://schemas.microsoft.com/office/drawing/2014/main" id="{6CDB16B1-B192-469E-B154-0512238C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302" y="4130223"/>
            <a:ext cx="2315754" cy="11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97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開發需求與目標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1 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新型態的互動模式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　一切交流、資料蒐取的過程在「對話」中進行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　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即時性　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互動性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b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2 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設計目標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1F8014-D21F-4849-B4C2-165210EE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6" name="Picture 4" descr="「chastify」的圖片搜尋結果">
            <a:extLst>
              <a:ext uri="{FF2B5EF4-FFF2-40B4-BE49-F238E27FC236}">
                <a16:creationId xmlns:a16="http://schemas.microsoft.com/office/drawing/2014/main" id="{0E9A01E0-BB7B-4559-B36D-CAAFED11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91" y="3614536"/>
            <a:ext cx="2068497" cy="154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209F37F-BDDF-4AAE-B7C8-723A21512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59029" r="51723" b="21553"/>
          <a:stretch/>
        </p:blipFill>
        <p:spPr>
          <a:xfrm>
            <a:off x="1615427" y="4501238"/>
            <a:ext cx="3089738" cy="14026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055DB80-C11E-47E1-ADCB-B78A43D512AA}"/>
              </a:ext>
            </a:extLst>
          </p:cNvPr>
          <p:cNvSpPr/>
          <p:nvPr/>
        </p:nvSpPr>
        <p:spPr>
          <a:xfrm>
            <a:off x="5177592" y="5293176"/>
            <a:ext cx="2068497" cy="48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8" name="Picture 6" descr="「excel  圖表分析」的圖片搜尋結果">
            <a:extLst>
              <a:ext uri="{FF2B5EF4-FFF2-40B4-BE49-F238E27FC236}">
                <a16:creationId xmlns:a16="http://schemas.microsoft.com/office/drawing/2014/main" id="{B23640C4-2520-4D46-AA84-22CFFBEB4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r="2464" b="17980"/>
          <a:stretch/>
        </p:blipFill>
        <p:spPr bwMode="auto">
          <a:xfrm>
            <a:off x="7718514" y="3861149"/>
            <a:ext cx="3396280" cy="206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Chatbot </a:t>
            </a:r>
            <a:r>
              <a:rPr lang="zh-TW" altLang="en-US" dirty="0"/>
              <a:t>設計邏輯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撰寫一套回應劇本（觸發條件 </a:t>
            </a:r>
            <a:r>
              <a:rPr lang="en-US" altLang="zh-TW" dirty="0"/>
              <a:t>vs </a:t>
            </a:r>
            <a:r>
              <a:rPr lang="zh-TW" altLang="en-US" dirty="0"/>
              <a:t>回應內容）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87CAE-590D-4111-998D-31FAAE8B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8CC5FC-1BD0-44D0-B393-A575A3EA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94" t="28666" r="42184" b="47703"/>
          <a:stretch/>
        </p:blipFill>
        <p:spPr>
          <a:xfrm>
            <a:off x="2784629" y="2661821"/>
            <a:ext cx="6622742" cy="33454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62C2E40-84B4-4FE0-AD47-50963DE3864C}"/>
              </a:ext>
            </a:extLst>
          </p:cNvPr>
          <p:cNvSpPr/>
          <p:nvPr/>
        </p:nvSpPr>
        <p:spPr>
          <a:xfrm>
            <a:off x="4332303" y="4083729"/>
            <a:ext cx="2583401" cy="3994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3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Chatbot </a:t>
            </a:r>
            <a:r>
              <a:rPr lang="zh-TW" altLang="en-US" dirty="0"/>
              <a:t>設計邏輯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dirty="0"/>
              <a:t>1  Line Chatbot </a:t>
            </a:r>
            <a:r>
              <a:rPr lang="zh-TW" altLang="en-US" dirty="0"/>
              <a:t>的實現，需要一套定義觸發條件的執行腳本</a:t>
            </a:r>
            <a:endParaRPr lang="en-US" altLang="zh-TW" dirty="0"/>
          </a:p>
          <a:p>
            <a:pPr marL="45720" indent="0"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2  </a:t>
            </a:r>
            <a:r>
              <a:rPr lang="zh-TW" altLang="en-US" b="1" dirty="0">
                <a:solidFill>
                  <a:srgbClr val="FF0000"/>
                </a:solidFill>
              </a:rPr>
              <a:t>無記憶性：腳本在每次執行上（每則訊息的內容判斷）為獨立運作</a:t>
            </a:r>
            <a:endParaRPr lang="en-US" altLang="zh-TW" b="1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2BB40C-AD0C-44E9-8289-5F5A0114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BD118E-A45B-49F8-A934-6A164B37B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3" t="28666" r="22233" b="48091"/>
          <a:stretch/>
        </p:blipFill>
        <p:spPr>
          <a:xfrm>
            <a:off x="2368758" y="3329126"/>
            <a:ext cx="7454484" cy="24502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2AD3B5E-88EE-404D-9050-F1D0DD905ABE}"/>
              </a:ext>
            </a:extLst>
          </p:cNvPr>
          <p:cNvSpPr/>
          <p:nvPr/>
        </p:nvSpPr>
        <p:spPr>
          <a:xfrm>
            <a:off x="3622089" y="4643021"/>
            <a:ext cx="6116715" cy="77235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9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 </a:t>
            </a:r>
            <a:r>
              <a:rPr lang="zh-TW" altLang="en-US" dirty="0"/>
              <a:t> 註冊創建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8CAC17-ECF2-46A6-9421-2D800873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2427" r="37816" b="11111"/>
          <a:stretch/>
        </p:blipFill>
        <p:spPr>
          <a:xfrm>
            <a:off x="3149804" y="1930698"/>
            <a:ext cx="5859262" cy="4052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60F55A5-5F49-4C6A-9E38-F2E07A2E3D98}"/>
              </a:ext>
            </a:extLst>
          </p:cNvPr>
          <p:cNvSpPr/>
          <p:nvPr/>
        </p:nvSpPr>
        <p:spPr>
          <a:xfrm>
            <a:off x="4873841" y="3675355"/>
            <a:ext cx="1740023" cy="1873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0E304B4-239C-4F46-8E45-440D51067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7475" t="27185" r="31189" b="13723"/>
          <a:stretch/>
        </p:blipFill>
        <p:spPr>
          <a:xfrm>
            <a:off x="2662085" y="1775785"/>
            <a:ext cx="6867830" cy="44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1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  </a:t>
            </a:r>
            <a:r>
              <a:rPr lang="zh-TW" altLang="en-US" dirty="0"/>
              <a:t>腳本撰寫</a:t>
            </a:r>
            <a:endParaRPr lang="en-US" altLang="zh-TW" dirty="0"/>
          </a:p>
          <a:p>
            <a:r>
              <a:rPr lang="zh-TW" altLang="en-US" dirty="0"/>
              <a:t>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55ECDF-E8E1-4B33-9545-128095C2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0E6FE4-AEB0-4986-8693-57D13487DCF1}"/>
              </a:ext>
            </a:extLst>
          </p:cNvPr>
          <p:cNvSpPr/>
          <p:nvPr/>
        </p:nvSpPr>
        <p:spPr>
          <a:xfrm>
            <a:off x="1517195" y="3421972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為何有感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0CFC41-9D2E-497D-A165-81A31BC0C54C}"/>
              </a:ext>
            </a:extLst>
          </p:cNvPr>
          <p:cNvSpPr/>
          <p:nvPr/>
        </p:nvSpPr>
        <p:spPr>
          <a:xfrm>
            <a:off x="3637647" y="3429000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感覺程度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F9095D-3A2A-46AD-8F0A-3748A3CB439E}"/>
              </a:ext>
            </a:extLst>
          </p:cNvPr>
          <p:cNvSpPr/>
          <p:nvPr/>
        </p:nvSpPr>
        <p:spPr>
          <a:xfrm>
            <a:off x="8895419" y="3429000"/>
            <a:ext cx="1402673" cy="8700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群組來源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33DC5-4954-4519-BDB5-BEAD32E43394}"/>
              </a:ext>
            </a:extLst>
          </p:cNvPr>
          <p:cNvSpPr/>
          <p:nvPr/>
        </p:nvSpPr>
        <p:spPr>
          <a:xfrm>
            <a:off x="6774967" y="3421972"/>
            <a:ext cx="1402673" cy="8700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傳訊息者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770390D-9A25-4E12-B496-03A588F4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 t="6343" r="8835" b="6408"/>
          <a:stretch/>
        </p:blipFill>
        <p:spPr>
          <a:xfrm>
            <a:off x="5414515" y="635690"/>
            <a:ext cx="6275268" cy="5587012"/>
          </a:xfrm>
          <a:prstGeom prst="rect">
            <a:avLst/>
          </a:prstGeom>
        </p:spPr>
      </p:pic>
      <p:pic>
        <p:nvPicPr>
          <p:cNvPr id="18" name="內容版面配置區 5">
            <a:extLst>
              <a:ext uri="{FF2B5EF4-FFF2-40B4-BE49-F238E27FC236}">
                <a16:creationId xmlns:a16="http://schemas.microsoft.com/office/drawing/2014/main" id="{7F81D920-9FA9-457D-A000-2624C2654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96" y="981713"/>
            <a:ext cx="1105902" cy="10779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BA73E1-440E-4063-8DA4-28A1F89062CD}"/>
              </a:ext>
            </a:extLst>
          </p:cNvPr>
          <p:cNvSpPr/>
          <p:nvPr/>
        </p:nvSpPr>
        <p:spPr>
          <a:xfrm>
            <a:off x="8176389" y="5282214"/>
            <a:ext cx="984116" cy="27520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 descr="「line bot designer」的圖片搜尋結果">
            <a:extLst>
              <a:ext uri="{FF2B5EF4-FFF2-40B4-BE49-F238E27FC236}">
                <a16:creationId xmlns:a16="http://schemas.microsoft.com/office/drawing/2014/main" id="{6D4A9098-79FB-4D6A-9246-371ADA43D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196" y="981713"/>
            <a:ext cx="1325806" cy="77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09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  </a:t>
            </a:r>
            <a:r>
              <a:rPr lang="zh-TW" altLang="en-US" dirty="0"/>
              <a:t>腳本撰寫</a:t>
            </a:r>
            <a:endParaRPr lang="en-US" altLang="zh-TW" dirty="0"/>
          </a:p>
          <a:p>
            <a:r>
              <a:rPr lang="zh-TW" altLang="en-US" dirty="0"/>
              <a:t>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55ECDF-E8E1-4B33-9545-128095C2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0E6FE4-AEB0-4986-8693-57D13487DCF1}"/>
              </a:ext>
            </a:extLst>
          </p:cNvPr>
          <p:cNvSpPr/>
          <p:nvPr/>
        </p:nvSpPr>
        <p:spPr>
          <a:xfrm>
            <a:off x="1517195" y="3421972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為何有感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0CFC41-9D2E-497D-A165-81A31BC0C54C}"/>
              </a:ext>
            </a:extLst>
          </p:cNvPr>
          <p:cNvSpPr/>
          <p:nvPr/>
        </p:nvSpPr>
        <p:spPr>
          <a:xfrm>
            <a:off x="3637647" y="3429000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感覺程度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3B81E45-67FF-4F56-94BA-F3095018E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94" t="28666" r="37670" b="50000"/>
          <a:stretch/>
        </p:blipFill>
        <p:spPr>
          <a:xfrm>
            <a:off x="6241630" y="1101115"/>
            <a:ext cx="4504823" cy="24096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959C54A-FBC8-42B5-9F22-3CB3B4084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57" t="63441" r="8835" b="6408"/>
          <a:stretch/>
        </p:blipFill>
        <p:spPr>
          <a:xfrm>
            <a:off x="6241631" y="3798506"/>
            <a:ext cx="4504823" cy="22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8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  </a:t>
            </a:r>
            <a:r>
              <a:rPr lang="zh-TW" altLang="en-US" dirty="0"/>
              <a:t>腳本撰寫</a:t>
            </a:r>
            <a:endParaRPr lang="en-US" altLang="zh-TW" dirty="0"/>
          </a:p>
          <a:p>
            <a:r>
              <a:rPr lang="zh-TW" altLang="en-US" dirty="0"/>
              <a:t>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55ECDF-E8E1-4B33-9545-128095C2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0E6FE4-AEB0-4986-8693-57D13487DCF1}"/>
              </a:ext>
            </a:extLst>
          </p:cNvPr>
          <p:cNvSpPr/>
          <p:nvPr/>
        </p:nvSpPr>
        <p:spPr>
          <a:xfrm>
            <a:off x="1517195" y="3421972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0CFC41-9D2E-497D-A165-81A31BC0C54C}"/>
              </a:ext>
            </a:extLst>
          </p:cNvPr>
          <p:cNvSpPr/>
          <p:nvPr/>
        </p:nvSpPr>
        <p:spPr>
          <a:xfrm>
            <a:off x="3637647" y="3429000"/>
            <a:ext cx="1402673" cy="870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感覺程度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F9095D-3A2A-46AD-8F0A-3748A3CB439E}"/>
              </a:ext>
            </a:extLst>
          </p:cNvPr>
          <p:cNvSpPr/>
          <p:nvPr/>
        </p:nvSpPr>
        <p:spPr>
          <a:xfrm>
            <a:off x="3637646" y="3429000"/>
            <a:ext cx="1402673" cy="8700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群組來源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33DC5-4954-4519-BDB5-BEAD32E43394}"/>
              </a:ext>
            </a:extLst>
          </p:cNvPr>
          <p:cNvSpPr/>
          <p:nvPr/>
        </p:nvSpPr>
        <p:spPr>
          <a:xfrm>
            <a:off x="1517194" y="3429000"/>
            <a:ext cx="1402673" cy="8700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傳訊息者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7DD0DA9-1458-4793-968D-FBC93CC61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0" t="22783" r="19466" b="47443"/>
          <a:stretch/>
        </p:blipFill>
        <p:spPr>
          <a:xfrm>
            <a:off x="3917936" y="1965960"/>
            <a:ext cx="7430624" cy="36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5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TM03457444[[fn=基礎]]</Template>
  <TotalTime>622</TotalTime>
  <Words>280</Words>
  <Application>Microsoft Office PowerPoint</Application>
  <PresentationFormat>寬螢幕</PresentationFormat>
  <Paragraphs>76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Arial Rounded MT Bold</vt:lpstr>
      <vt:lpstr>Calibri</vt:lpstr>
      <vt:lpstr>Corbel</vt:lpstr>
      <vt:lpstr>基礎</vt:lpstr>
      <vt:lpstr>宗教點日記 Line Chatbot 開發</vt:lpstr>
      <vt:lpstr>Outline</vt:lpstr>
      <vt:lpstr>開發需求與目標</vt:lpstr>
      <vt:lpstr>Line Chatbot 設計邏輯</vt:lpstr>
      <vt:lpstr>Line Chatbot 設計邏輯</vt:lpstr>
      <vt:lpstr>功能實現</vt:lpstr>
      <vt:lpstr>功能實現</vt:lpstr>
      <vt:lpstr>功能實現</vt:lpstr>
      <vt:lpstr>功能實現</vt:lpstr>
      <vt:lpstr>功能實現</vt:lpstr>
      <vt:lpstr>功能實現</vt:lpstr>
      <vt:lpstr>功能實現</vt:lpstr>
      <vt:lpstr>待處理任務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30</cp:revision>
  <dcterms:created xsi:type="dcterms:W3CDTF">2020-03-09T09:36:59Z</dcterms:created>
  <dcterms:modified xsi:type="dcterms:W3CDTF">2021-11-05T03:37:37Z</dcterms:modified>
</cp:coreProperties>
</file>